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78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54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72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40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89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5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7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205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3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431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57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82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01328-416C-4002-AFAE-55829C34EC94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9773-7455-4447-B422-B2D5517DC4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3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-129257"/>
            <a:ext cx="7772400" cy="14700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Mathematics of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SHIPs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Stencil Std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43" y="1331145"/>
            <a:ext cx="7878523" cy="4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49" y="5503109"/>
            <a:ext cx="2985180" cy="13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72344"/>
            <a:ext cx="7776864" cy="1752600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A steel ship can float by displacing an amount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smtClean="0">
                <a:solidFill>
                  <a:schemeClr val="tx1"/>
                </a:solidFill>
              </a:rPr>
              <a:t>of water that is equal to its weight.  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OceanMathLogoPNGclear.png"/>
          <p:cNvPicPr>
            <a:picLocks noChangeAspect="1"/>
          </p:cNvPicPr>
          <p:nvPr/>
        </p:nvPicPr>
        <p:blipFill>
          <a:blip r:embed="rId2" cstate="print"/>
          <a:srcRect r="59081"/>
          <a:stretch>
            <a:fillRect/>
          </a:stretch>
        </p:blipFill>
        <p:spPr>
          <a:xfrm>
            <a:off x="7959020" y="5538877"/>
            <a:ext cx="1221492" cy="134650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0040" y="-171400"/>
            <a:ext cx="7772400" cy="14700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ARCHIMEDES PRINCIPLE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Stencil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326" y="5837043"/>
            <a:ext cx="414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http://www.one-school.net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468385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386"/>
          <a:stretch/>
        </p:blipFill>
        <p:spPr>
          <a:xfrm>
            <a:off x="4808385" y="2708920"/>
            <a:ext cx="3908118" cy="25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1752600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Modern “Hotels on Ship Hulls” require wing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chemeClr val="tx1"/>
                </a:solidFill>
              </a:rPr>
              <a:t>stabilisers to remain upright even in light winds.</a:t>
            </a: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40" y="-171400"/>
            <a:ext cx="8532440" cy="14700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Stabilising a tall ship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Stencil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365" y="5733256"/>
            <a:ext cx="304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Google Images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854914" cy="3806552"/>
          </a:xfrm>
          <a:prstGeom prst="rect">
            <a:avLst/>
          </a:prstGeom>
        </p:spPr>
      </p:pic>
      <p:pic>
        <p:nvPicPr>
          <p:cNvPr id="6" name="Picture 5" descr="OceanMathLogoPNGclear.png"/>
          <p:cNvPicPr>
            <a:picLocks noChangeAspect="1"/>
          </p:cNvPicPr>
          <p:nvPr/>
        </p:nvPicPr>
        <p:blipFill>
          <a:blip r:embed="rId3" cstate="print"/>
          <a:srcRect r="59081"/>
          <a:stretch>
            <a:fillRect/>
          </a:stretch>
        </p:blipFill>
        <p:spPr>
          <a:xfrm>
            <a:off x="7959020" y="5538877"/>
            <a:ext cx="1221492" cy="1346507"/>
          </a:xfrm>
          <a:prstGeom prst="rect">
            <a:avLst/>
          </a:prstGeom>
        </p:spPr>
      </p:pic>
      <p:pic>
        <p:nvPicPr>
          <p:cNvPr id="1026" name="Picture 2" descr="http://sonnyv.smugmug.com/photos/194290773_6o3Lu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460851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776864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dirty="0">
                <a:solidFill>
                  <a:schemeClr val="tx1"/>
                </a:solidFill>
              </a:rPr>
              <a:t>Dynamic Positioning is </a:t>
            </a:r>
            <a:r>
              <a:rPr lang="en-AU" dirty="0" smtClean="0">
                <a:solidFill>
                  <a:schemeClr val="tx1"/>
                </a:solidFill>
              </a:rPr>
              <a:t>used </a:t>
            </a:r>
            <a:r>
              <a:rPr lang="en-AU" dirty="0">
                <a:solidFill>
                  <a:schemeClr val="tx1"/>
                </a:solidFill>
              </a:rPr>
              <a:t>in research ships and drilling vessels which </a:t>
            </a:r>
            <a:r>
              <a:rPr lang="en-AU" dirty="0" smtClean="0">
                <a:solidFill>
                  <a:schemeClr val="tx1"/>
                </a:solidFill>
              </a:rPr>
              <a:t>venture </a:t>
            </a:r>
            <a:r>
              <a:rPr lang="en-AU" dirty="0">
                <a:solidFill>
                  <a:schemeClr val="tx1"/>
                </a:solidFill>
              </a:rPr>
              <a:t>into the deepest parts of the ocean </a:t>
            </a:r>
            <a:r>
              <a:rPr lang="en-AU" dirty="0" smtClean="0">
                <a:solidFill>
                  <a:schemeClr val="tx1"/>
                </a:solidFill>
              </a:rPr>
              <a:t>where </a:t>
            </a:r>
            <a:r>
              <a:rPr lang="en-AU" dirty="0">
                <a:solidFill>
                  <a:schemeClr val="tx1"/>
                </a:solidFill>
              </a:rPr>
              <a:t>winds and waves </a:t>
            </a:r>
            <a:r>
              <a:rPr lang="en-AU" dirty="0" smtClean="0">
                <a:solidFill>
                  <a:schemeClr val="tx1"/>
                </a:solidFill>
              </a:rPr>
              <a:t>are constantly changing</a:t>
            </a:r>
            <a:r>
              <a:rPr lang="en-AU" dirty="0">
                <a:solidFill>
                  <a:schemeClr val="tx1"/>
                </a:solidFill>
              </a:rPr>
              <a:t>.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OceanMathLogoPNGclear.png"/>
          <p:cNvPicPr>
            <a:picLocks noChangeAspect="1"/>
          </p:cNvPicPr>
          <p:nvPr/>
        </p:nvPicPr>
        <p:blipFill>
          <a:blip r:embed="rId2" cstate="print"/>
          <a:srcRect r="59081"/>
          <a:stretch>
            <a:fillRect/>
          </a:stretch>
        </p:blipFill>
        <p:spPr>
          <a:xfrm>
            <a:off x="7959020" y="5538877"/>
            <a:ext cx="1221492" cy="134650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40" y="-171400"/>
            <a:ext cx="8532440" cy="14700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Dynamic Positioning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Stencil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2381" y="6372036"/>
            <a:ext cx="304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 Source: Google Images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http://marineinsight.com/wp-content/uploads/2010/11/forces-on-vess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7625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://mb50.files.wordpress.com/2012/04/image1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79" y="2951210"/>
            <a:ext cx="3528556" cy="25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028328"/>
            <a:ext cx="7776864" cy="117653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Ships have a bulb like protrusion under the water line which pushes out a bow wave to partially cancel the waves  hitting the bow and provide “cutting through”.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OceanMathLogoPNGclear.png"/>
          <p:cNvPicPr>
            <a:picLocks noChangeAspect="1"/>
          </p:cNvPicPr>
          <p:nvPr/>
        </p:nvPicPr>
        <p:blipFill>
          <a:blip r:embed="rId2" cstate="print"/>
          <a:srcRect r="59081"/>
          <a:stretch>
            <a:fillRect/>
          </a:stretch>
        </p:blipFill>
        <p:spPr>
          <a:xfrm>
            <a:off x="7959020" y="5538877"/>
            <a:ext cx="1221492" cy="134650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40" y="-171400"/>
            <a:ext cx="8532440" cy="14700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Bulbous bow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Stencil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312" y="6380906"/>
            <a:ext cx="304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Google Images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57" y="2348880"/>
            <a:ext cx="2469924" cy="1639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348880"/>
            <a:ext cx="3145163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580" y="4411813"/>
            <a:ext cx="3371453" cy="1971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11852"/>
          <a:stretch/>
        </p:blipFill>
        <p:spPr>
          <a:xfrm>
            <a:off x="4711210" y="4179142"/>
            <a:ext cx="3389182" cy="25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776864" cy="18722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Ships Float at Different Depths in different density waters</a:t>
            </a:r>
            <a:r>
              <a:rPr lang="en-AU" dirty="0" smtClean="0">
                <a:solidFill>
                  <a:schemeClr val="tx1"/>
                </a:solidFill>
              </a:rPr>
              <a:t>. </a:t>
            </a:r>
            <a:r>
              <a:rPr lang="en-AU" dirty="0">
                <a:solidFill>
                  <a:schemeClr val="tx1"/>
                </a:solidFill>
              </a:rPr>
              <a:t>The </a:t>
            </a:r>
            <a:r>
              <a:rPr lang="en-AU" dirty="0" smtClean="0">
                <a:solidFill>
                  <a:schemeClr val="tx1"/>
                </a:solidFill>
              </a:rPr>
              <a:t>“Plimsoll Line” marks </a:t>
            </a:r>
            <a:r>
              <a:rPr lang="en-AU" dirty="0">
                <a:solidFill>
                  <a:schemeClr val="tx1"/>
                </a:solidFill>
              </a:rPr>
              <a:t>the level at which a ship or boat floats in the </a:t>
            </a:r>
            <a:r>
              <a:rPr lang="en-AU" dirty="0" smtClean="0">
                <a:solidFill>
                  <a:schemeClr val="tx1"/>
                </a:solidFill>
              </a:rPr>
              <a:t>water at different locations. </a:t>
            </a:r>
          </a:p>
          <a:p>
            <a:pPr algn="l"/>
            <a:r>
              <a:rPr lang="en-AU" dirty="0">
                <a:solidFill>
                  <a:schemeClr val="tx1"/>
                </a:solidFill>
              </a:rPr>
              <a:t/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It indicates how much load is allowed at different types of water.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OceanMathLogoPNGclear.png"/>
          <p:cNvPicPr>
            <a:picLocks noChangeAspect="1"/>
          </p:cNvPicPr>
          <p:nvPr/>
        </p:nvPicPr>
        <p:blipFill>
          <a:blip r:embed="rId2" cstate="print"/>
          <a:srcRect r="59081"/>
          <a:stretch>
            <a:fillRect/>
          </a:stretch>
        </p:blipFill>
        <p:spPr>
          <a:xfrm>
            <a:off x="7959020" y="5538877"/>
            <a:ext cx="1221492" cy="134650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8640960" cy="1470025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Loading </a:t>
            </a:r>
            <a:r>
              <a:rPr lang="en-AU" sz="3600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ships – Plimsoll Line</a:t>
            </a:r>
            <a:endParaRPr lang="en-AU" sz="3600" dirty="0">
              <a:solidFill>
                <a:schemeClr val="accent1">
                  <a:lumMod val="75000"/>
                </a:schemeClr>
              </a:solidFill>
              <a:latin typeface="Stencil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6219873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http://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www.marineinsight.com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r="17426" b="21179"/>
          <a:stretch/>
        </p:blipFill>
        <p:spPr>
          <a:xfrm>
            <a:off x="5351859" y="2924944"/>
            <a:ext cx="3550009" cy="2782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5" y="2943538"/>
            <a:ext cx="4772853" cy="27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028328"/>
            <a:ext cx="7776864" cy="1176536"/>
          </a:xfrm>
        </p:spPr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In rough seas there are issues with Swimming Pools and Billiard Tables</a:t>
            </a:r>
            <a:r>
              <a:rPr lang="en-AU" dirty="0" smtClean="0">
                <a:solidFill>
                  <a:schemeClr val="tx1"/>
                </a:solidFill>
              </a:rPr>
              <a:t>.  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OceanMathLogoPNGclear.png"/>
          <p:cNvPicPr>
            <a:picLocks noChangeAspect="1"/>
          </p:cNvPicPr>
          <p:nvPr/>
        </p:nvPicPr>
        <p:blipFill>
          <a:blip r:embed="rId2" cstate="print"/>
          <a:srcRect r="59081"/>
          <a:stretch>
            <a:fillRect/>
          </a:stretch>
        </p:blipFill>
        <p:spPr>
          <a:xfrm>
            <a:off x="7959020" y="5538877"/>
            <a:ext cx="1221492" cy="134650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40" y="-171400"/>
            <a:ext cx="8532440" cy="14700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Rough seas mathematics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Stencil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6372036"/>
            <a:ext cx="304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Google Images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960440" cy="386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055992" cy="2291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92" y="4763038"/>
            <a:ext cx="2212752" cy="15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6689" y="3573016"/>
            <a:ext cx="68196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Complete details of all material covered</a:t>
            </a:r>
          </a:p>
          <a:p>
            <a:r>
              <a:rPr lang="en-US" sz="3200" i="1" dirty="0"/>
              <a:t>i</a:t>
            </a:r>
            <a:r>
              <a:rPr lang="en-US" sz="3200" i="1" dirty="0" smtClean="0"/>
              <a:t>n this presentation can be found in the</a:t>
            </a:r>
          </a:p>
          <a:p>
            <a:r>
              <a:rPr lang="en-US" sz="3200" i="1" dirty="0" smtClean="0"/>
              <a:t>“Mathematics of Oceans” lesson on the</a:t>
            </a:r>
          </a:p>
          <a:p>
            <a:r>
              <a:rPr lang="en-US" sz="3200" i="1" dirty="0" smtClean="0"/>
              <a:t>Passy’s World of Mathematics Website: </a:t>
            </a:r>
          </a:p>
          <a:p>
            <a:endParaRPr lang="en-US" sz="3200" dirty="0"/>
          </a:p>
          <a:p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002060"/>
                </a:solidFill>
              </a:rPr>
              <a:t>www.passyworldofmathematics.com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513" t="15120" r="12888" b="44246"/>
          <a:stretch>
            <a:fillRect/>
          </a:stretch>
        </p:blipFill>
        <p:spPr bwMode="auto">
          <a:xfrm>
            <a:off x="611560" y="984103"/>
            <a:ext cx="7920880" cy="266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ceanMathLogoPNGclear.png"/>
          <p:cNvPicPr>
            <a:picLocks noChangeAspect="1"/>
          </p:cNvPicPr>
          <p:nvPr/>
        </p:nvPicPr>
        <p:blipFill>
          <a:blip r:embed="rId3" cstate="print"/>
          <a:srcRect r="59081"/>
          <a:stretch>
            <a:fillRect/>
          </a:stretch>
        </p:blipFill>
        <p:spPr>
          <a:xfrm>
            <a:off x="7959020" y="5538877"/>
            <a:ext cx="1221492" cy="134650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60040" y="14759"/>
            <a:ext cx="7772400" cy="147002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Mathematics of </a:t>
            </a:r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Stencil Std" pitchFamily="82" charset="0"/>
              </a:rPr>
              <a:t>SHIPs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Stencil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215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Mathematics of SHIPs</vt:lpstr>
      <vt:lpstr>ARCHIMEDES PRINCIPLE</vt:lpstr>
      <vt:lpstr>Stabilising a tall ship</vt:lpstr>
      <vt:lpstr>Dynamic Positioning</vt:lpstr>
      <vt:lpstr>Bulbous bow</vt:lpstr>
      <vt:lpstr>Loading ships – Plimsoll Line</vt:lpstr>
      <vt:lpstr>Rough seas mathematics</vt:lpstr>
      <vt:lpstr>Mathematics of SHIPs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Mathematics</dc:title>
  <dc:creator>Passy</dc:creator>
  <cp:lastModifiedBy>Passy</cp:lastModifiedBy>
  <cp:revision>35</cp:revision>
  <dcterms:created xsi:type="dcterms:W3CDTF">2013-12-01T06:08:21Z</dcterms:created>
  <dcterms:modified xsi:type="dcterms:W3CDTF">2013-12-02T03:34:31Z</dcterms:modified>
</cp:coreProperties>
</file>